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Helvetica Neue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showMasterSp="0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52" name="Shape 52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53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Shape 54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55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Shape 56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Shape 57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Shape 59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2015</a:t>
            </a:r>
            <a:endParaRPr sz="900"/>
          </a:p>
        </p:txBody>
      </p:sp>
      <p:sp>
        <p:nvSpPr>
          <p:cNvPr id="60" name="Shape 60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792771" y="41780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Shape 62"/>
          <p:cNvGrpSpPr/>
          <p:nvPr/>
        </p:nvGrpSpPr>
        <p:grpSpPr>
          <a:xfrm>
            <a:off x="8713672" y="-25"/>
            <a:ext cx="430325" cy="5143074"/>
            <a:chOff x="-639" y="559989"/>
            <a:chExt cx="612039" cy="9753601"/>
          </a:xfrm>
        </p:grpSpPr>
        <p:pic>
          <p:nvPicPr>
            <p:cNvPr id="63" name="Shape 63"/>
            <p:cNvPicPr preferRelativeResize="0"/>
            <p:nvPr/>
          </p:nvPicPr>
          <p:blipFill rotWithShape="1">
            <a:blip r:embed="rId2">
              <a:alphaModFix/>
            </a:blip>
            <a:srcRect b="5651" l="0" r="81693" t="0"/>
            <a:stretch/>
          </p:blipFill>
          <p:spPr>
            <a:xfrm flipH="1" rot="10800000">
              <a:off x="-1" y="8344390"/>
              <a:ext cx="611400" cy="19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Shape 64"/>
            <p:cNvPicPr preferRelativeResize="0"/>
            <p:nvPr/>
          </p:nvPicPr>
          <p:blipFill rotWithShape="1">
            <a:blip r:embed="rId2">
              <a:alphaModFix/>
            </a:blip>
            <a:srcRect b="0" l="19720" r="61972" t="0"/>
            <a:stretch/>
          </p:blipFill>
          <p:spPr>
            <a:xfrm>
              <a:off x="0" y="6262038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Shape 65"/>
            <p:cNvPicPr preferRelativeResize="0"/>
            <p:nvPr/>
          </p:nvPicPr>
          <p:blipFill rotWithShape="1">
            <a:blip r:embed="rId2">
              <a:alphaModFix/>
            </a:blip>
            <a:srcRect b="0" l="55474" r="26198" t="0"/>
            <a:stretch/>
          </p:blipFill>
          <p:spPr>
            <a:xfrm>
              <a:off x="-639" y="4174692"/>
              <a:ext cx="6120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Shape 66"/>
            <p:cNvPicPr preferRelativeResize="0"/>
            <p:nvPr/>
          </p:nvPicPr>
          <p:blipFill rotWithShape="1">
            <a:blip r:embed="rId2">
              <a:alphaModFix/>
            </a:blip>
            <a:srcRect b="0" l="69720" r="11972" t="0"/>
            <a:stretch/>
          </p:blipFill>
          <p:spPr>
            <a:xfrm>
              <a:off x="0" y="2087346"/>
              <a:ext cx="611400" cy="20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Shape 67"/>
            <p:cNvPicPr preferRelativeResize="0"/>
            <p:nvPr/>
          </p:nvPicPr>
          <p:blipFill rotWithShape="1">
            <a:blip r:embed="rId2">
              <a:alphaModFix/>
            </a:blip>
            <a:srcRect b="0" l="81693" r="0" t="26825"/>
            <a:stretch/>
          </p:blipFill>
          <p:spPr>
            <a:xfrm>
              <a:off x="0" y="559989"/>
              <a:ext cx="611400" cy="152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Shape 68"/>
          <p:cNvSpPr/>
          <p:nvPr/>
        </p:nvSpPr>
        <p:spPr>
          <a:xfrm flipH="1">
            <a:off x="8714100" y="0"/>
            <a:ext cx="429900" cy="5143500"/>
          </a:xfrm>
          <a:prstGeom prst="rect">
            <a:avLst/>
          </a:prstGeom>
          <a:solidFill>
            <a:srgbClr val="53585F">
              <a:alpha val="57650"/>
            </a:srgbClr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8714122" y="4020101"/>
            <a:ext cx="429900" cy="51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Shape 70"/>
          <p:cNvSpPr/>
          <p:nvPr/>
        </p:nvSpPr>
        <p:spPr>
          <a:xfrm rot="-5400000">
            <a:off x="7295597" y="2242577"/>
            <a:ext cx="3266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©RoboElectronics Club 2016</a:t>
            </a:r>
            <a:endParaRPr sz="900"/>
          </a:p>
        </p:txBody>
      </p:sp>
      <p:sp>
        <p:nvSpPr>
          <p:cNvPr id="71" name="Shape 71"/>
          <p:cNvSpPr/>
          <p:nvPr/>
        </p:nvSpPr>
        <p:spPr>
          <a:xfrm>
            <a:off x="8665592" y="4107689"/>
            <a:ext cx="526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   ]</a:t>
            </a:r>
            <a:endParaRPr sz="900"/>
          </a:p>
        </p:txBody>
      </p:sp>
      <p:sp>
        <p:nvSpPr>
          <p:cNvPr id="72" name="Shape 72"/>
          <p:cNvSpPr/>
          <p:nvPr/>
        </p:nvSpPr>
        <p:spPr>
          <a:xfrm rot="-5400000">
            <a:off x="8830596" y="3685427"/>
            <a:ext cx="450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Derek Yu</a:t>
            </a:r>
            <a:endParaRPr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LmYK9ztDsRg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qNaBUs7gP_A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More info about Competition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https://scontent.xx.fbcdn.net/t31.0-8/10562550_826295510735460_6862486322161597668_o.jpg" id="79" name="Shape 79"/>
          <p:cNvPicPr preferRelativeResize="0"/>
          <p:nvPr/>
        </p:nvPicPr>
        <p:blipFill rotWithShape="1">
          <a:blip r:embed="rId3">
            <a:alphaModFix/>
          </a:blip>
          <a:srcRect b="26146" l="18028" r="18289" t="25771"/>
          <a:stretch/>
        </p:blipFill>
        <p:spPr>
          <a:xfrm>
            <a:off x="126725" y="4433600"/>
            <a:ext cx="1965624" cy="5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2367825" y="4746925"/>
            <a:ext cx="5273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Ⓒ 2018 ECSESS RoboElectronics Committee, Slides adapted from Dirk Dubois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225" y="1797538"/>
            <a:ext cx="3810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ctrTitle"/>
          </p:nvPr>
        </p:nvSpPr>
        <p:spPr>
          <a:xfrm>
            <a:off x="464100" y="896975"/>
            <a:ext cx="852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Soccer tournament!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464100" y="515975"/>
            <a:ext cx="852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How will be like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464100" y="1617425"/>
            <a:ext cx="85206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descr="One of the few videos we took at Robocup 2013. This is not the full game, it's only a clip from the first half, I didn't see any point in filming the entire thing, as there were a lot of &quot;outs&quot; and &quot;damaged robot&quot; issues. More on our channel. https://www.youtube.com/user/jakrobotics Teams:  LG Robots vs AEIOU Final score 4:4" id="93" name="Shape 93" title="Robocup Junior 2013 Eindhoven soccer open LG Robots : AEIOU">
            <a:hlinkClick r:id="rId3"/>
          </p:cNvPr>
          <p:cNvSpPr/>
          <p:nvPr/>
        </p:nvSpPr>
        <p:spPr>
          <a:xfrm>
            <a:off x="2333450" y="12834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ctrTitle"/>
          </p:nvPr>
        </p:nvSpPr>
        <p:spPr>
          <a:xfrm>
            <a:off x="464100" y="668375"/>
            <a:ext cx="852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More example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464100" y="1617425"/>
            <a:ext cx="85206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descr="Robocup 2013 gehouden van 26 - 30 juni 2013.   The Youtube video's about robot soccer voetbal Eindhoven Netherlands 2013:  1/4. Playing robot soccer with the humanoid NAO robots on Robocup 2013 Eindhoven: https://www.youtube.com/watch?v=3e_6A9ifcUY&amp;list=PLjpP_We-nN2RoD6M7LCLEkP9KEnB52YIf&amp;index=13  2/4. WK Robotvoetbal / spannende finale robocup 2013 Tech United uit Eindhoven tegen Waters uit Beijing: https://www.youtube.com/watch?v=MXztr3BxY5w&amp;list=PLjpP_We-nN2RoD6M7LCLEkP9KEnB52YIf&amp;index=4  3/4. Kubus mini robots voetbal op Robocup robot soccer finale 2013 Eindhoven ( robot games )  4.4. Humanoid mini robot soccer Robocup 2013 Holland ( WK games robotvoetbal Netherlands ): https://www.youtube.com/watch?v=s6VIWDUHTa4&amp;list=PLjpP_We-nN2RoD6M7LCLEkP9KEnB52YIf&amp;index=14" id="100" name="Shape 100" title="Kubus mini robots voetbal op Robocup robot soccer finale 2013 Eindhoven ( robot games )">
            <a:hlinkClick r:id="rId3"/>
          </p:cNvPr>
          <p:cNvSpPr/>
          <p:nvPr/>
        </p:nvSpPr>
        <p:spPr>
          <a:xfrm>
            <a:off x="2286000" y="134197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464100" y="668375"/>
            <a:ext cx="852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Rules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464100" y="1247375"/>
            <a:ext cx="85206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Each team is required to complete their robot  in order to participate the competition.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Robot can have an arm to kick or push the ball however, it is not allowed to grab or carry the ball (see video from previous slides)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Team who scores the first 3 goals wins a game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More wins = More points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Extra points will be given for creative design (physical) and coding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464100" y="668375"/>
            <a:ext cx="852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Prize!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6690" l="0" r="0" t="0"/>
          <a:stretch/>
        </p:blipFill>
        <p:spPr>
          <a:xfrm>
            <a:off x="5107250" y="1174350"/>
            <a:ext cx="3958675" cy="36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idx="1" type="subTitle"/>
          </p:nvPr>
        </p:nvSpPr>
        <p:spPr>
          <a:xfrm>
            <a:off x="464100" y="1704575"/>
            <a:ext cx="5619000" cy="3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Winning team will receive Arduino UNO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which is one of the most famous microcontroller for DIY  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As mentioned on the first lecture, prize is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limited to max 4 people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(i.e. 4 arduinos per group)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